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78851-363F-467B-95FC-EDE1C08F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3E3779-C82A-4CAA-A04A-C41D7D93C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CD6E54-73AF-478E-8C55-29D1DB8E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4D3B41-DED1-40E0-841A-20790E9B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1EEA5-B769-4E94-8937-FD67C54F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7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42309-07E0-48BB-A899-342608A1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2C48E4-DDB1-4F05-B2CB-0B32A2431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6E028D-1E6A-46AE-9FB6-E4EB9E09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E6A47F-125D-4B86-8368-79F64FFB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F8AC0D-6B51-4B9E-A972-B26A2F61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90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2AB6BB3-4D2A-425E-860B-F805F8535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6C67B1-9DDA-4E0D-B6E1-07984F52E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227E76-35E3-488E-923F-2A09ABB8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C625E1-17FE-43AE-A528-542FB700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88BB8A-4C93-4FBC-A557-27BFD360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4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BA7CA-8B32-4FDB-B27F-96738360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CAC86D-D2CD-4F0C-93FA-B3CDE1D80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0C7F76-E6D2-4589-A1F0-08B26701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3C6D84-CC62-454D-A0AC-E9761414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E74CCE-D3A4-447C-97A5-2C81D18E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52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4E85B-2296-4CB6-8557-A8106611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540989-3302-4D90-8B07-6F3838690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824C61-6EF9-4078-A8CF-80969ABC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3B374F-901A-4669-8FC8-76A25C47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944C2D-E1BA-402E-B12B-17F77DB9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24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A91D58-436D-4015-9011-DBE9B5F6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74C63-0B95-4E60-B75D-E778AA3F6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B24500-2170-446D-9AD3-3382CEAA4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F193F1-DA11-4794-B2BB-CA5930B0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2BC23A-8982-4035-A087-5AF8C74D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19CB06-E848-48A4-9994-4EB1A477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63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F5F8B-F3C0-40EA-8624-EA1C9939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B063FC-D9F2-4A2D-A08E-28DB9E47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DBD4F6-20F8-4255-9DA8-C41A099F0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C919AA-27EA-4FDF-8BF2-3B3A78F2E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F2E87CA-E2D5-4927-81BF-136D21AC0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FF39B5-3EE9-44D0-AE4E-31D63151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2E3A9CD-1BBA-41D1-BDAA-661DE48F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1AFE73-2FBB-41CE-A4D8-05909289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7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78101C-8965-41FC-AE46-6CE92593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82EC0B-1B09-4903-BA6F-E26E6B91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3E42EC-79AD-4DE4-AF6F-92BEB970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E9F3A2-7FC8-4C95-A39C-D744F510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83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E2123E-F0B5-4C82-9A3A-FF07B9F6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8F91D3-B29B-4220-B721-D3563DC9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9E160B-A0DB-4269-B646-93636936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13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45EDC-A95B-450F-B809-3DDEEDD4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419D64-EED9-4B80-AE07-6B7E2A2C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13214F-B7AA-43D0-9F97-E7D1D6D55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89BF20-4CA0-4353-85F4-3DD3B33F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99559A-E5B7-4CD9-BAEA-56C2F6B5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93B786-0F0C-4CAE-9BAB-D29CEAE9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19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441B2-4D13-4E0C-8334-08C80F70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3D39D8-4236-4F0B-935F-6B4418858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31764B-DC51-4EA5-B29B-BEAC3472C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F3438B-74DC-4501-8964-6C3881A7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749D75-26C5-4AE9-8764-372BFA51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FA225C-181B-4975-91C7-C7DD0D65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5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8E400E-1F43-439F-9A4B-2E4D945E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4C0CC2-F269-46A3-986D-65A5FD99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08C0E-8B7F-42FB-9219-7A3EC75E3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D035-4E29-4CB7-9857-FD7F18FE5BEA}" type="datetimeFigureOut">
              <a:rPr lang="zh-CN" altLang="en-US" smtClean="0"/>
              <a:t>2018/4/9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55EB30-6A1B-4AB2-A3AA-A49CAF97A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C967DF-681F-4A42-8941-8A92630B0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FE34-F8EB-4A33-A063-143875DE9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08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263DAA-34D4-4190-97F8-03B9F062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80"/>
            <a:ext cx="12192000" cy="6813640"/>
          </a:xfrm>
          <a:prstGeom prst="rect">
            <a:avLst/>
          </a:prstGeom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3D21BFBA-12CC-4624-BA83-FC656C767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支付流程</a:t>
            </a:r>
          </a:p>
        </p:txBody>
      </p:sp>
    </p:spTree>
    <p:extLst>
      <p:ext uri="{BB962C8B-B14F-4D97-AF65-F5344CB8AC3E}">
        <p14:creationId xmlns:p14="http://schemas.microsoft.com/office/powerpoint/2010/main" val="172566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1B935C-F76B-4627-84CB-5F9E6C7C3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AD6B29-3CCB-473E-A3F9-772BD0BAB3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30C3D3-22D7-4EAB-8749-90F43B75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32"/>
            <a:ext cx="12192000" cy="67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5A0167D-4B99-4918-96F2-CAE369AA4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606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65A12FD-2410-4E13-8571-2F6BF37A6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28" y="2016190"/>
            <a:ext cx="2075971" cy="36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6FBE64-CA1C-49C9-BA44-67A6E3CD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7D3B7B-BB73-48AC-A2C6-11C9E72FB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D2925E-3A0B-4C2D-B97E-406C7ABA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7"/>
            <a:ext cx="12192000" cy="68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644E02-A991-439D-A093-59D4FB252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"/>
            <a:ext cx="12192000" cy="6853071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E904471-1B4A-4DD4-B8D6-33D8AA1F9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3" y="1601690"/>
            <a:ext cx="1985202" cy="3531011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AE0AC6-8F2C-438A-8EE8-607D75B105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04" y="1606354"/>
            <a:ext cx="1985201" cy="35310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6141C3-3B8B-48A4-A84A-F8AF7FA1C7D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51" y="1611020"/>
            <a:ext cx="1985201" cy="35310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2F1947-6CAF-451D-A0C4-1EF7BFD8D8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74" y="1629446"/>
            <a:ext cx="1985201" cy="35310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21" y="1613312"/>
            <a:ext cx="1995270" cy="35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8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EBE9D-EC0D-4DC7-9654-A6897B0F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0451C3-0375-4C96-9256-8F098A2E7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E988D3-50FD-4A20-9CD0-EA61FD36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" y="0"/>
            <a:ext cx="12186744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271" y="1690688"/>
            <a:ext cx="1995270" cy="35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1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0CC2A9B-CDEB-4D84-9474-91483D350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" y="739"/>
            <a:ext cx="12184117" cy="6856522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CA4B19E-8B48-42C5-A8CA-F7FF7969B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27" y="1440873"/>
            <a:ext cx="1551447" cy="2759507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85BD60-F334-4386-AB35-D6380086B2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30" y="1440873"/>
            <a:ext cx="1551448" cy="27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6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39B3D-FD08-4791-B92E-83BC4BC6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025130-019C-48B5-AC75-8A2D86945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BE1C8C-6105-4DA6-921B-F7A895F6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1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</Words>
  <Application>Microsoft Office PowerPoint</Application>
  <PresentationFormat>宽屏</PresentationFormat>
  <Paragraphs>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dx5858588@sina.com</dc:creator>
  <cp:lastModifiedBy>李慧茹</cp:lastModifiedBy>
  <cp:revision>12</cp:revision>
  <dcterms:created xsi:type="dcterms:W3CDTF">2018-04-08T10:22:41Z</dcterms:created>
  <dcterms:modified xsi:type="dcterms:W3CDTF">2018-04-09T11:20:18Z</dcterms:modified>
</cp:coreProperties>
</file>